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u="sng" dirty="0" smtClean="0"/>
              <a:t>Planting Seeds of Friendship</a:t>
            </a:r>
            <a:endParaRPr lang="en-US" u="sng" dirty="0"/>
          </a:p>
        </p:txBody>
      </p:sp>
      <p:sp>
        <p:nvSpPr>
          <p:cNvPr id="3" name="Subtitle 2"/>
          <p:cNvSpPr>
            <a:spLocks noGrp="1"/>
          </p:cNvSpPr>
          <p:nvPr>
            <p:ph type="subTitle" idx="1"/>
          </p:nvPr>
        </p:nvSpPr>
        <p:spPr/>
        <p:txBody>
          <a:bodyPr/>
          <a:lstStyle/>
          <a:p>
            <a:r>
              <a:rPr lang="en-US" dirty="0" smtClean="0"/>
              <a:t>Rebecca</a:t>
            </a:r>
          </a:p>
          <a:p>
            <a:r>
              <a:rPr lang="en-US" dirty="0" smtClean="0"/>
              <a:t>March 24, 2011</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Sunflowers</a:t>
            </a:r>
            <a:endParaRPr lang="en-US" u="sng" dirty="0"/>
          </a:p>
        </p:txBody>
      </p:sp>
      <p:sp>
        <p:nvSpPr>
          <p:cNvPr id="3" name="Content Placeholder 2"/>
          <p:cNvSpPr>
            <a:spLocks noGrp="1"/>
          </p:cNvSpPr>
          <p:nvPr>
            <p:ph sz="half" idx="1"/>
          </p:nvPr>
        </p:nvSpPr>
        <p:spPr/>
        <p:txBody>
          <a:bodyPr>
            <a:normAutofit/>
          </a:bodyPr>
          <a:lstStyle/>
          <a:p>
            <a:pPr>
              <a:buNone/>
            </a:pPr>
            <a:r>
              <a:rPr lang="en-US" u="sng" dirty="0" smtClean="0"/>
              <a:t>Three facts</a:t>
            </a:r>
          </a:p>
          <a:p>
            <a:pPr>
              <a:buNone/>
            </a:pPr>
            <a:r>
              <a:rPr lang="en-US" b="1" dirty="0" smtClean="0"/>
              <a:t>. Helianthus</a:t>
            </a:r>
            <a:endParaRPr lang="en-US" dirty="0" smtClean="0"/>
          </a:p>
          <a:p>
            <a:r>
              <a:rPr lang="en-US" dirty="0" smtClean="0"/>
              <a:t>Annual</a:t>
            </a:r>
          </a:p>
          <a:p>
            <a:r>
              <a:rPr lang="en-US" dirty="0" smtClean="0"/>
              <a:t>The sunflower has a rough, hairy stem, broad, coarsely toothed, rough leaves and circular heads of flowers.</a:t>
            </a:r>
          </a:p>
          <a:p>
            <a:pPr>
              <a:buNone/>
            </a:pPr>
            <a:endParaRPr lang="en-US" dirty="0" smtClean="0"/>
          </a:p>
          <a:p>
            <a:pPr>
              <a:buNone/>
            </a:pPr>
            <a:endParaRPr lang="en-US" dirty="0"/>
          </a:p>
        </p:txBody>
      </p:sp>
      <p:pic>
        <p:nvPicPr>
          <p:cNvPr id="1026" name="Picture 2" descr="H:\1084445061_993666e8a8.jpg"/>
          <p:cNvPicPr>
            <a:picLocks noGrp="1" noChangeAspect="1" noChangeArrowheads="1"/>
          </p:cNvPicPr>
          <p:nvPr>
            <p:ph sz="half" idx="2"/>
          </p:nvPr>
        </p:nvPicPr>
        <p:blipFill>
          <a:blip r:embed="rId2" cstate="print"/>
          <a:srcRect/>
          <a:stretch>
            <a:fillRect/>
          </a:stretch>
        </p:blipFill>
        <p:spPr bwMode="auto">
          <a:xfrm>
            <a:off x="4648200" y="1985232"/>
            <a:ext cx="4038600" cy="375589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Plant Details</a:t>
            </a:r>
            <a:endParaRPr lang="en-US" u="sng" dirty="0"/>
          </a:p>
        </p:txBody>
      </p:sp>
      <p:sp>
        <p:nvSpPr>
          <p:cNvPr id="3" name="Content Placeholder 2"/>
          <p:cNvSpPr>
            <a:spLocks noGrp="1"/>
          </p:cNvSpPr>
          <p:nvPr>
            <p:ph sz="half" idx="1"/>
          </p:nvPr>
        </p:nvSpPr>
        <p:spPr/>
        <p:txBody>
          <a:bodyPr>
            <a:normAutofit fontScale="55000" lnSpcReduction="20000"/>
          </a:bodyPr>
          <a:lstStyle/>
          <a:p>
            <a:r>
              <a:rPr lang="en-US" sz="3800" dirty="0" smtClean="0"/>
              <a:t>Sunflowers need a lot of sun to grow, but they also need some shade. It is ideal if you plant them in a spot where they can get at least six to eight hours of morning and early afternoon sun and some afternoon shade</a:t>
            </a:r>
          </a:p>
          <a:p>
            <a:r>
              <a:rPr lang="en-US" sz="3800" dirty="0" smtClean="0"/>
              <a:t>Sunflowers most commonly grow to heights between 1.5 and 3.5 m (5–12 ft). </a:t>
            </a:r>
          </a:p>
          <a:p>
            <a:r>
              <a:rPr lang="en-US" sz="3800" dirty="0" smtClean="0"/>
              <a:t>Multiple </a:t>
            </a:r>
            <a:r>
              <a:rPr lang="en-US" sz="3800" i="1" dirty="0" smtClean="0"/>
              <a:t>Blooms</a:t>
            </a:r>
            <a:r>
              <a:rPr lang="en-US" sz="3800" dirty="0" smtClean="0"/>
              <a:t>. 1.5-1.8 m (5-6') tall</a:t>
            </a:r>
          </a:p>
          <a:p>
            <a:r>
              <a:rPr lang="en-US" sz="3800" dirty="0" smtClean="0"/>
              <a:t>Well cultivated soil and red soil or add waste of animals like cow, mix it</a:t>
            </a:r>
          </a:p>
          <a:p>
            <a:endParaRPr lang="en-US" dirty="0" smtClean="0"/>
          </a:p>
          <a:p>
            <a:endParaRPr lang="en-US" dirty="0"/>
          </a:p>
        </p:txBody>
      </p:sp>
      <p:pic>
        <p:nvPicPr>
          <p:cNvPr id="2050" name="Picture 2" descr="H:\sunflowers300x400.jpg"/>
          <p:cNvPicPr>
            <a:picLocks noGrp="1" noChangeAspect="1" noChangeArrowheads="1"/>
          </p:cNvPicPr>
          <p:nvPr>
            <p:ph sz="half" idx="2"/>
          </p:nvPr>
        </p:nvPicPr>
        <p:blipFill>
          <a:blip r:embed="rId2" cstate="print"/>
          <a:srcRect/>
          <a:stretch>
            <a:fillRect/>
          </a:stretch>
        </p:blipFill>
        <p:spPr bwMode="auto">
          <a:xfrm>
            <a:off x="5238750" y="1958181"/>
            <a:ext cx="2857500" cy="3810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Watering your seeds</a:t>
            </a:r>
            <a:endParaRPr lang="en-US" u="sng" dirty="0"/>
          </a:p>
        </p:txBody>
      </p:sp>
      <p:sp>
        <p:nvSpPr>
          <p:cNvPr id="3" name="Content Placeholder 2"/>
          <p:cNvSpPr>
            <a:spLocks noGrp="1"/>
          </p:cNvSpPr>
          <p:nvPr>
            <p:ph sz="half" idx="1"/>
          </p:nvPr>
        </p:nvSpPr>
        <p:spPr/>
        <p:txBody>
          <a:bodyPr>
            <a:normAutofit fontScale="92500" lnSpcReduction="10000"/>
          </a:bodyPr>
          <a:lstStyle/>
          <a:p>
            <a:endParaRPr lang="en-US" dirty="0" smtClean="0"/>
          </a:p>
          <a:p>
            <a:pPr lvl="1">
              <a:buNone/>
            </a:pPr>
            <a:r>
              <a:rPr lang="en-US" dirty="0" smtClean="0"/>
              <a:t>Keep the soil moist and feed a liquid fertilizer. Do not over-water, as this can cause yellowing of the leaves. The sunflower's most critical time for water is from 20 days before to 20 days after flowering. Weeding of the sunflower's bed should be performed to prevent competition for water and nutrients.</a:t>
            </a:r>
          </a:p>
          <a:p>
            <a:endParaRPr lang="en-US" dirty="0"/>
          </a:p>
        </p:txBody>
      </p:sp>
      <p:pic>
        <p:nvPicPr>
          <p:cNvPr id="3074" name="Picture 2" descr="H:\images.jpg"/>
          <p:cNvPicPr>
            <a:picLocks noGrp="1" noChangeAspect="1" noChangeArrowheads="1"/>
          </p:cNvPicPr>
          <p:nvPr>
            <p:ph sz="half" idx="2"/>
          </p:nvPr>
        </p:nvPicPr>
        <p:blipFill>
          <a:blip r:embed="rId2" cstate="print"/>
          <a:srcRect/>
          <a:stretch>
            <a:fillRect/>
          </a:stretch>
        </p:blipFill>
        <p:spPr bwMode="auto">
          <a:xfrm>
            <a:off x="5562600" y="1524000"/>
            <a:ext cx="2724150" cy="32766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Uses</a:t>
            </a:r>
            <a:endParaRPr lang="en-US" u="sng" dirty="0"/>
          </a:p>
        </p:txBody>
      </p:sp>
      <p:sp>
        <p:nvSpPr>
          <p:cNvPr id="5" name="Content Placeholder 4"/>
          <p:cNvSpPr>
            <a:spLocks noGrp="1"/>
          </p:cNvSpPr>
          <p:nvPr>
            <p:ph idx="1"/>
          </p:nvPr>
        </p:nvSpPr>
        <p:spPr/>
        <p:txBody>
          <a:bodyPr/>
          <a:lstStyle/>
          <a:p>
            <a:r>
              <a:rPr lang="en-US" dirty="0" smtClean="0"/>
              <a:t>Sunflower leaves can be used as a cattle food, while the stems contain a fiber which may be used in paper production. Sunflowers can be processed into a peanut butter alternative, sun butter. In Germany it is mixed together with rye flour to make </a:t>
            </a:r>
            <a:r>
              <a:rPr lang="en-US" i="1" dirty="0" smtClean="0"/>
              <a:t>Sonnenblumenkernbrot</a:t>
            </a:r>
            <a:r>
              <a:rPr lang="en-US" dirty="0" smtClean="0"/>
              <a: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Growers indicated that they would like to use ornamental sunflowers outside their mazes, by their road signs, and to decorate their cornfield mazes. We put in a trial of 22 varieties of ornamental sunflowers. </a:t>
            </a:r>
          </a:p>
          <a:p>
            <a:pPr>
              <a:buNone/>
            </a:pPr>
            <a:r>
              <a:rPr lang="en-US" u="sng" dirty="0" smtClean="0"/>
              <a:t>Varieties</a:t>
            </a:r>
          </a:p>
          <a:p>
            <a:r>
              <a:rPr lang="en-US" dirty="0" smtClean="0"/>
              <a:t>'American Giant Hybrid'</a:t>
            </a:r>
          </a:p>
          <a:p>
            <a:r>
              <a:rPr lang="en-US" dirty="0" smtClean="0"/>
              <a:t>'</a:t>
            </a:r>
            <a:r>
              <a:rPr lang="en-US" dirty="0" err="1" smtClean="0"/>
              <a:t>Arnika</a:t>
            </a:r>
            <a:r>
              <a:rPr lang="en-US" dirty="0" smtClean="0"/>
              <a:t>'</a:t>
            </a:r>
          </a:p>
          <a:p>
            <a:r>
              <a:rPr lang="en-US" dirty="0" smtClean="0"/>
              <a:t>'Autumn Beauty' (Autumnal colors)</a:t>
            </a:r>
          </a:p>
          <a:p>
            <a:r>
              <a:rPr lang="en-US" dirty="0" smtClean="0"/>
              <a:t>'Aztec Sun'</a:t>
            </a:r>
          </a:p>
          <a:p>
            <a:r>
              <a:rPr lang="en-US" dirty="0" smtClean="0"/>
              <a:t>'Black Oil'</a:t>
            </a:r>
          </a:p>
          <a:p>
            <a:r>
              <a:rPr lang="en-US" dirty="0" smtClean="0"/>
              <a:t>'Dwarf Sunspot'</a:t>
            </a:r>
          </a:p>
          <a:p>
            <a:r>
              <a:rPr lang="en-US" dirty="0" smtClean="0"/>
              <a:t>'Evening Sun'</a:t>
            </a:r>
          </a:p>
          <a:p>
            <a:r>
              <a:rPr lang="en-US" dirty="0" smtClean="0"/>
              <a:t>'Giant Primrose'</a:t>
            </a:r>
          </a:p>
          <a:p>
            <a:r>
              <a:rPr lang="en-US" dirty="0" smtClean="0"/>
              <a:t>'Indian Blanket Hybrid'</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a:p>
        </p:txBody>
      </p:sp>
      <p:sp>
        <p:nvSpPr>
          <p:cNvPr id="3" name="Content Placeholder 2"/>
          <p:cNvSpPr>
            <a:spLocks noGrp="1"/>
          </p:cNvSpPr>
          <p:nvPr>
            <p:ph idx="1"/>
          </p:nvPr>
        </p:nvSpPr>
        <p:spPr/>
        <p:txBody>
          <a:bodyPr/>
          <a:lstStyle/>
          <a:p>
            <a:r>
              <a:rPr lang="en-US" dirty="0" smtClean="0"/>
              <a:t>I used Google search to find information</a:t>
            </a:r>
          </a:p>
          <a:p>
            <a:r>
              <a:rPr lang="en-US" dirty="0" smtClean="0"/>
              <a:t>I used Google images to get my pictures.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7304F10-742C-478D-B962-33ECE2E0C192}">
  <ds:schemaRefs>
    <ds:schemaRef ds:uri="http://schemas.microsoft.com/sharepoint/v3/contenttype/forms"/>
  </ds:schemaRefs>
</ds:datastoreItem>
</file>

<file path=customXml/itemProps2.xml><?xml version="1.0" encoding="utf-8"?>
<ds:datastoreItem xmlns:ds="http://schemas.openxmlformats.org/officeDocument/2006/customXml" ds:itemID="{F9BB0ACE-69EE-45C8-9A3E-39CD7D58F855}">
  <ds:schemaRefs>
    <ds:schemaRef ds:uri="http://schemas.microsoft.com/office/2006/metadata/properties"/>
  </ds:schemaRefs>
</ds:datastoreItem>
</file>

<file path=customXml/itemProps3.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92</TotalTime>
  <Words>296</Words>
  <Application>Microsoft Office PowerPoint</Application>
  <PresentationFormat>On-screen Show (4:3)</PresentationFormat>
  <Paragraphs>33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Planting Seeds of Friendship</vt:lpstr>
      <vt:lpstr>Sunflowers</vt:lpstr>
      <vt:lpstr>Plant Details</vt:lpstr>
      <vt:lpstr>Watering your seeds</vt:lpstr>
      <vt:lpstr>Uses</vt:lpstr>
      <vt:lpstr>Plant Varieties</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image</cp:lastModifiedBy>
  <cp:revision>12</cp:revision>
  <dcterms:created xsi:type="dcterms:W3CDTF">2011-03-16T11:28:37Z</dcterms:created>
  <dcterms:modified xsi:type="dcterms:W3CDTF">2011-03-24T15:21:17Z</dcterms:modified>
</cp:coreProperties>
</file>